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1" r:id="rId2"/>
    <p:sldId id="279" r:id="rId3"/>
    <p:sldId id="308" r:id="rId4"/>
    <p:sldId id="313" r:id="rId5"/>
    <p:sldId id="310" r:id="rId6"/>
    <p:sldId id="314" r:id="rId7"/>
    <p:sldId id="311" r:id="rId8"/>
    <p:sldId id="30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pos="71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8E08C"/>
    <a:srgbClr val="008AF2"/>
    <a:srgbClr val="DDAF71"/>
    <a:srgbClr val="EFEEF3"/>
    <a:srgbClr val="5B9BD5"/>
    <a:srgbClr val="456377"/>
    <a:srgbClr val="A9DA74"/>
    <a:srgbClr val="063352"/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53"/>
      </p:cViewPr>
      <p:guideLst>
        <p:guide orient="horz" pos="2160"/>
        <p:guide pos="3840"/>
        <p:guide pos="574"/>
        <p:guide pos="71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0FAB3-F140-4DA1-88DD-D602E8200CC0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B2F7-53E4-41FF-9A05-601432D07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7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AB2F7-53E4-41FF-9A05-601432D075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4B59-1023-4E71-A360-B8061DD5AD82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1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슬라이드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F4B59-1023-4E71-A360-B8061DD5AD82}" type="datetime1">
              <a:rPr lang="ko-KR" altLang="en-US" smtClean="0"/>
              <a:pPr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AC6E2-59F7-4BA8-8344-392B695697ED}" type="datetime1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0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475543" y="2362043"/>
            <a:ext cx="6671310" cy="1496177"/>
            <a:chOff x="4210050" y="2550043"/>
            <a:chExt cx="3771900" cy="149617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4" name="한쪽 모서리는 잘리고 다른 쪽 모서리는 둥근 사각형 3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는 잘리고 다른 쪽 모서리는 둥근 사각형 60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한쪽 모서리는 잘리고 다른 쪽 모서리는 둥근 사각형 61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한쪽 모서리는 잘리고 다른 쪽 모서리는 둥근 사각형 62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4502968" y="4223416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박형모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김선우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이호재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2641900" y="2845445"/>
            <a:ext cx="63385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자료구조와 실습 프로젝트</a:t>
            </a:r>
          </a:p>
          <a:p>
            <a:endParaRPr lang="ko-KR" altLang="en-US" sz="4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3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1" name="직사각형 1430"/>
          <p:cNvSpPr/>
          <p:nvPr/>
        </p:nvSpPr>
        <p:spPr>
          <a:xfrm>
            <a:off x="3838922" y="1742528"/>
            <a:ext cx="4929976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자료구조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</a:p>
          <a:p>
            <a:pPr marL="457200" indent="-457200">
              <a:lnSpc>
                <a:spcPct val="200000"/>
              </a:lnSpc>
              <a:buFontTx/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실행결과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6" name="직사각형 475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77" name="직선 연결선 476"/>
          <p:cNvCxnSpPr/>
          <p:nvPr/>
        </p:nvCxnSpPr>
        <p:spPr>
          <a:xfrm>
            <a:off x="36449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74953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61912" y="854661"/>
            <a:ext cx="4575175" cy="2745790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자료구조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1B5952BB-C653-4ED3-BCEF-5743DE5A2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" y="1305200"/>
            <a:ext cx="4499047" cy="198707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DDB73E-B3D2-4ADC-8EDB-F2FD85B713D1}"/>
              </a:ext>
            </a:extLst>
          </p:cNvPr>
          <p:cNvGrpSpPr/>
          <p:nvPr/>
        </p:nvGrpSpPr>
        <p:grpSpPr>
          <a:xfrm>
            <a:off x="4560959" y="1434734"/>
            <a:ext cx="4575175" cy="2745790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14" name="모서리가 둥근 직사각형 345">
              <a:extLst>
                <a:ext uri="{FF2B5EF4-FFF2-40B4-BE49-F238E27FC236}">
                  <a16:creationId xmlns:a16="http://schemas.microsoft.com/office/drawing/2014/main" id="{1D8166DA-9FC6-41A8-98FB-05DB6E13E71A}"/>
                </a:ext>
              </a:extLst>
            </p:cNvPr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346">
              <a:extLst>
                <a:ext uri="{FF2B5EF4-FFF2-40B4-BE49-F238E27FC236}">
                  <a16:creationId xmlns:a16="http://schemas.microsoft.com/office/drawing/2014/main" id="{E97111A8-F5F2-4F41-A4BC-C6F2D042EDA4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모서리가 둥근 사각형 347">
              <a:extLst>
                <a:ext uri="{FF2B5EF4-FFF2-40B4-BE49-F238E27FC236}">
                  <a16:creationId xmlns:a16="http://schemas.microsoft.com/office/drawing/2014/main" id="{36821D91-AA33-456A-A9B5-3F79F47334B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B9FF4E0C-366A-4853-97BA-A621C0677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45" y="1735935"/>
            <a:ext cx="4163530" cy="200109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88663C-27DA-483E-AD33-A373F611E1E2}"/>
              </a:ext>
            </a:extLst>
          </p:cNvPr>
          <p:cNvGrpSpPr/>
          <p:nvPr/>
        </p:nvGrpSpPr>
        <p:grpSpPr>
          <a:xfrm>
            <a:off x="7624271" y="3230258"/>
            <a:ext cx="4575175" cy="2745790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19" name="모서리가 둥근 직사각형 345">
              <a:extLst>
                <a:ext uri="{FF2B5EF4-FFF2-40B4-BE49-F238E27FC236}">
                  <a16:creationId xmlns:a16="http://schemas.microsoft.com/office/drawing/2014/main" id="{3B218FBC-A987-446B-ADBB-6683363D0F68}"/>
                </a:ext>
              </a:extLst>
            </p:cNvPr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양쪽 모서리가 둥근 사각형 346">
              <a:extLst>
                <a:ext uri="{FF2B5EF4-FFF2-40B4-BE49-F238E27FC236}">
                  <a16:creationId xmlns:a16="http://schemas.microsoft.com/office/drawing/2014/main" id="{ECFCDA05-DC67-40A5-A7BC-DD340C562E4D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양쪽 모서리가 둥근 사각형 347">
              <a:extLst>
                <a:ext uri="{FF2B5EF4-FFF2-40B4-BE49-F238E27FC236}">
                  <a16:creationId xmlns:a16="http://schemas.microsoft.com/office/drawing/2014/main" id="{C400AEEB-4CF3-4022-B0CE-8CCF312496C1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C2D0D7-21DE-4482-B938-970FA0F88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13" y="3732155"/>
            <a:ext cx="3732846" cy="1741995"/>
          </a:xfrm>
          <a:prstGeom prst="rect">
            <a:avLst/>
          </a:prstGeom>
        </p:spPr>
      </p:pic>
      <p:sp>
        <p:nvSpPr>
          <p:cNvPr id="5" name="화살표: 위로 굽음 4">
            <a:extLst>
              <a:ext uri="{FF2B5EF4-FFF2-40B4-BE49-F238E27FC236}">
                <a16:creationId xmlns:a16="http://schemas.microsoft.com/office/drawing/2014/main" id="{45057B83-DE7E-4F88-BC4E-A53E06CBE342}"/>
              </a:ext>
            </a:extLst>
          </p:cNvPr>
          <p:cNvSpPr/>
          <p:nvPr/>
        </p:nvSpPr>
        <p:spPr>
          <a:xfrm rot="8029388" flipH="1">
            <a:off x="3392502" y="1362770"/>
            <a:ext cx="1453834" cy="1327908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위로 굽음 26">
            <a:extLst>
              <a:ext uri="{FF2B5EF4-FFF2-40B4-BE49-F238E27FC236}">
                <a16:creationId xmlns:a16="http://schemas.microsoft.com/office/drawing/2014/main" id="{B7914764-3706-4214-B8CE-80141384E7E1}"/>
              </a:ext>
            </a:extLst>
          </p:cNvPr>
          <p:cNvSpPr/>
          <p:nvPr/>
        </p:nvSpPr>
        <p:spPr>
          <a:xfrm rot="16200000" flipH="1" flipV="1">
            <a:off x="7043486" y="3093982"/>
            <a:ext cx="730881" cy="1442205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F0D059A-3B5F-4E90-9C14-A5FE731ABBFC}"/>
              </a:ext>
            </a:extLst>
          </p:cNvPr>
          <p:cNvSpPr/>
          <p:nvPr/>
        </p:nvSpPr>
        <p:spPr>
          <a:xfrm>
            <a:off x="214514" y="2321487"/>
            <a:ext cx="4408486" cy="4342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C7CC187-1386-433F-94AA-9E1448B236AD}"/>
              </a:ext>
            </a:extLst>
          </p:cNvPr>
          <p:cNvSpPr/>
          <p:nvPr/>
        </p:nvSpPr>
        <p:spPr>
          <a:xfrm>
            <a:off x="5101792" y="3166632"/>
            <a:ext cx="2313616" cy="251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2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237274" y="957530"/>
            <a:ext cx="11637399" cy="5885877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자료구조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D0DC5B-A68A-441B-B42D-86800E2DDD1C}"/>
              </a:ext>
            </a:extLst>
          </p:cNvPr>
          <p:cNvSpPr/>
          <p:nvPr/>
        </p:nvSpPr>
        <p:spPr>
          <a:xfrm>
            <a:off x="4642327" y="1485236"/>
            <a:ext cx="7107087" cy="51822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DCDCC12-FCCA-4464-955B-C2CCAEACC10E}"/>
              </a:ext>
            </a:extLst>
          </p:cNvPr>
          <p:cNvCxnSpPr>
            <a:cxnSpLocks/>
          </p:cNvCxnSpPr>
          <p:nvPr/>
        </p:nvCxnSpPr>
        <p:spPr>
          <a:xfrm>
            <a:off x="4633117" y="2046177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EC9B7F3-F782-4962-A697-0FA5E6DF0653}"/>
              </a:ext>
            </a:extLst>
          </p:cNvPr>
          <p:cNvCxnSpPr>
            <a:cxnSpLocks/>
          </p:cNvCxnSpPr>
          <p:nvPr/>
        </p:nvCxnSpPr>
        <p:spPr>
          <a:xfrm>
            <a:off x="4675789" y="2652804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1F25609-1780-40D3-9642-15FACA4925AB}"/>
              </a:ext>
            </a:extLst>
          </p:cNvPr>
          <p:cNvCxnSpPr>
            <a:cxnSpLocks/>
          </p:cNvCxnSpPr>
          <p:nvPr/>
        </p:nvCxnSpPr>
        <p:spPr>
          <a:xfrm>
            <a:off x="4633117" y="3248991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BC7A58D-6C49-4120-9366-B0B199B8BD7B}"/>
              </a:ext>
            </a:extLst>
          </p:cNvPr>
          <p:cNvCxnSpPr>
            <a:cxnSpLocks/>
          </p:cNvCxnSpPr>
          <p:nvPr/>
        </p:nvCxnSpPr>
        <p:spPr>
          <a:xfrm>
            <a:off x="4639225" y="3902228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A59C61-0BCB-4464-BFDA-4235B3F3076B}"/>
              </a:ext>
            </a:extLst>
          </p:cNvPr>
          <p:cNvCxnSpPr>
            <a:cxnSpLocks/>
          </p:cNvCxnSpPr>
          <p:nvPr/>
        </p:nvCxnSpPr>
        <p:spPr>
          <a:xfrm>
            <a:off x="4640521" y="4498629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AF5C165-C6F2-413F-8B6F-39241787D3AE}"/>
              </a:ext>
            </a:extLst>
          </p:cNvPr>
          <p:cNvCxnSpPr>
            <a:cxnSpLocks/>
          </p:cNvCxnSpPr>
          <p:nvPr/>
        </p:nvCxnSpPr>
        <p:spPr>
          <a:xfrm>
            <a:off x="4640521" y="5096092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F140B-A7A6-4AD9-8646-CF1A50C5F815}"/>
              </a:ext>
            </a:extLst>
          </p:cNvPr>
          <p:cNvCxnSpPr>
            <a:cxnSpLocks/>
          </p:cNvCxnSpPr>
          <p:nvPr/>
        </p:nvCxnSpPr>
        <p:spPr>
          <a:xfrm>
            <a:off x="4640521" y="5568918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F3A8FD-B867-47FB-A343-B1B99F4AA972}"/>
              </a:ext>
            </a:extLst>
          </p:cNvPr>
          <p:cNvSpPr txBox="1"/>
          <p:nvPr/>
        </p:nvSpPr>
        <p:spPr>
          <a:xfrm>
            <a:off x="4660627" y="1496013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Document1</a:t>
            </a:r>
            <a:endParaRPr lang="ko-KR" altLang="en-US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79EADA5-3804-41E6-9590-F05987A7D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874163"/>
              </p:ext>
            </p:extLst>
          </p:nvPr>
        </p:nvGraphicFramePr>
        <p:xfrm>
          <a:off x="6223231" y="1517213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6980751-320D-4549-967F-15AB27A29C23}"/>
              </a:ext>
            </a:extLst>
          </p:cNvPr>
          <p:cNvSpPr txBox="1"/>
          <p:nvPr/>
        </p:nvSpPr>
        <p:spPr>
          <a:xfrm>
            <a:off x="4704229" y="2149249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Document2</a:t>
            </a:r>
            <a:endParaRPr lang="ko-KR" altLang="en-US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72C1EB0E-4857-40BD-AB64-83ACEA79E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69786"/>
              </p:ext>
            </p:extLst>
          </p:nvPr>
        </p:nvGraphicFramePr>
        <p:xfrm>
          <a:off x="6266833" y="2157978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190AF57-C512-432A-83B0-2DC83D3D460B}"/>
              </a:ext>
            </a:extLst>
          </p:cNvPr>
          <p:cNvSpPr txBox="1"/>
          <p:nvPr/>
        </p:nvSpPr>
        <p:spPr>
          <a:xfrm>
            <a:off x="4675789" y="2780270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Document3</a:t>
            </a:r>
            <a:endParaRPr lang="ko-KR" altLang="en-US" dirty="0"/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834EA69-4DBA-493D-AA87-780638B7F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1598"/>
              </p:ext>
            </p:extLst>
          </p:nvPr>
        </p:nvGraphicFramePr>
        <p:xfrm>
          <a:off x="6238393" y="2788999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5070D93-828F-4E15-A8BA-C82C2B2F8ABA}"/>
              </a:ext>
            </a:extLst>
          </p:cNvPr>
          <p:cNvSpPr txBox="1"/>
          <p:nvPr/>
        </p:nvSpPr>
        <p:spPr>
          <a:xfrm>
            <a:off x="4647349" y="3390863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err="1"/>
              <a:t>Document4</a:t>
            </a:r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F877D-1A9D-4FAA-9533-6BFFB212D7E6}"/>
              </a:ext>
            </a:extLst>
          </p:cNvPr>
          <p:cNvSpPr txBox="1"/>
          <p:nvPr/>
        </p:nvSpPr>
        <p:spPr>
          <a:xfrm>
            <a:off x="4669681" y="4050168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Document5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97F58F-C855-450E-809E-564E2AEBF1E4}"/>
              </a:ext>
            </a:extLst>
          </p:cNvPr>
          <p:cNvSpPr txBox="1"/>
          <p:nvPr/>
        </p:nvSpPr>
        <p:spPr>
          <a:xfrm>
            <a:off x="4660627" y="4639490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Document6</a:t>
            </a:r>
            <a:endParaRPr lang="ko-KR" altLang="en-US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8687AF3-CA1B-454E-BBD3-9862C56A2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56592"/>
              </p:ext>
            </p:extLst>
          </p:nvPr>
        </p:nvGraphicFramePr>
        <p:xfrm>
          <a:off x="6223231" y="4648219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21225228-6005-453E-8A44-EE9C361CE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72961"/>
              </p:ext>
            </p:extLst>
          </p:nvPr>
        </p:nvGraphicFramePr>
        <p:xfrm>
          <a:off x="6238393" y="3391585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34B21B2-1BD5-4476-B811-14D8CF5AE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73936"/>
              </p:ext>
            </p:extLst>
          </p:nvPr>
        </p:nvGraphicFramePr>
        <p:xfrm>
          <a:off x="6266833" y="4044821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C6EC9DCB-6067-4DDB-8577-D5D6D941D638}"/>
              </a:ext>
            </a:extLst>
          </p:cNvPr>
          <p:cNvSpPr txBox="1"/>
          <p:nvPr/>
        </p:nvSpPr>
        <p:spPr>
          <a:xfrm>
            <a:off x="4712950" y="5126918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Document7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37A79D-15E1-427B-876A-21DA3B3CBE15}"/>
              </a:ext>
            </a:extLst>
          </p:cNvPr>
          <p:cNvSpPr txBox="1"/>
          <p:nvPr/>
        </p:nvSpPr>
        <p:spPr>
          <a:xfrm>
            <a:off x="4670278" y="5623369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Document8</a:t>
            </a:r>
            <a:endParaRPr lang="ko-KR" altLang="en-US" dirty="0"/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0A09EA2-BF2A-4BBA-9466-537FE71AB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91955"/>
              </p:ext>
            </p:extLst>
          </p:nvPr>
        </p:nvGraphicFramePr>
        <p:xfrm>
          <a:off x="6223231" y="5139318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3AC3D5D5-C632-4DF3-BB3B-F76122A84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61351"/>
              </p:ext>
            </p:extLst>
          </p:nvPr>
        </p:nvGraphicFramePr>
        <p:xfrm>
          <a:off x="6223231" y="5658680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A668B24-2B6F-4A6D-85C6-FA6C8FE807B3}"/>
              </a:ext>
            </a:extLst>
          </p:cNvPr>
          <p:cNvCxnSpPr>
            <a:cxnSpLocks/>
          </p:cNvCxnSpPr>
          <p:nvPr/>
        </p:nvCxnSpPr>
        <p:spPr>
          <a:xfrm>
            <a:off x="4599655" y="6097883"/>
            <a:ext cx="731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1055D7D-A555-4E5F-8426-6D294DA6D51F}"/>
              </a:ext>
            </a:extLst>
          </p:cNvPr>
          <p:cNvSpPr txBox="1"/>
          <p:nvPr/>
        </p:nvSpPr>
        <p:spPr>
          <a:xfrm>
            <a:off x="4642327" y="6243221"/>
            <a:ext cx="6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Document9</a:t>
            </a:r>
            <a:endParaRPr lang="ko-KR" altLang="en-US" dirty="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A6075035-A724-49EE-9261-F0F676813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650612"/>
              </p:ext>
            </p:extLst>
          </p:nvPr>
        </p:nvGraphicFramePr>
        <p:xfrm>
          <a:off x="6266833" y="6214522"/>
          <a:ext cx="53807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74">
                  <a:extLst>
                    <a:ext uri="{9D8B030D-6E8A-4147-A177-3AD203B41FA5}">
                      <a16:colId xmlns:a16="http://schemas.microsoft.com/office/drawing/2014/main" val="116582547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48622160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80547558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525615306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699544962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155471343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1128444357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703242010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2920962489"/>
                    </a:ext>
                  </a:extLst>
                </a:gridCol>
                <a:gridCol w="538074">
                  <a:extLst>
                    <a:ext uri="{9D8B030D-6E8A-4147-A177-3AD203B41FA5}">
                      <a16:colId xmlns:a16="http://schemas.microsoft.com/office/drawing/2014/main" val="44664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96165"/>
                  </a:ext>
                </a:extLst>
              </a:tr>
            </a:tbl>
          </a:graphicData>
        </a:graphic>
      </p:graphicFrame>
      <p:pic>
        <p:nvPicPr>
          <p:cNvPr id="1377" name="그림 1376">
            <a:extLst>
              <a:ext uri="{FF2B5EF4-FFF2-40B4-BE49-F238E27FC236}">
                <a16:creationId xmlns:a16="http://schemas.microsoft.com/office/drawing/2014/main" id="{F7B28A65-EF86-4817-9A4B-48E9B4C29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8" y="1581886"/>
            <a:ext cx="4284818" cy="2916744"/>
          </a:xfrm>
          <a:prstGeom prst="rect">
            <a:avLst/>
          </a:prstGeom>
        </p:spPr>
      </p:pic>
      <p:sp>
        <p:nvSpPr>
          <p:cNvPr id="1378" name="사각형: 둥근 모서리 1377">
            <a:extLst>
              <a:ext uri="{FF2B5EF4-FFF2-40B4-BE49-F238E27FC236}">
                <a16:creationId xmlns:a16="http://schemas.microsoft.com/office/drawing/2014/main" id="{34787905-2D4B-4938-A3DF-74E3BC8E6AFE}"/>
              </a:ext>
            </a:extLst>
          </p:cNvPr>
          <p:cNvSpPr/>
          <p:nvPr/>
        </p:nvSpPr>
        <p:spPr>
          <a:xfrm>
            <a:off x="306080" y="3819261"/>
            <a:ext cx="4278709" cy="5964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6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15DE9C-74F0-40AB-ABD3-789485018DE1}"/>
              </a:ext>
            </a:extLst>
          </p:cNvPr>
          <p:cNvGrpSpPr/>
          <p:nvPr/>
        </p:nvGrpSpPr>
        <p:grpSpPr>
          <a:xfrm>
            <a:off x="329852" y="1209020"/>
            <a:ext cx="11532296" cy="5486399"/>
            <a:chOff x="1010287" y="2336800"/>
            <a:chExt cx="1866900" cy="3661647"/>
          </a:xfrm>
          <a:solidFill>
            <a:schemeClr val="bg1"/>
          </a:solidFill>
          <a:effectLst/>
        </p:grpSpPr>
        <p:sp>
          <p:nvSpPr>
            <p:cNvPr id="30" name="모서리가 둥근 직사각형 345">
              <a:extLst>
                <a:ext uri="{FF2B5EF4-FFF2-40B4-BE49-F238E27FC236}">
                  <a16:creationId xmlns:a16="http://schemas.microsoft.com/office/drawing/2014/main" id="{B0C2E945-4377-4D0F-BD80-A4AA5F417179}"/>
                </a:ext>
              </a:extLst>
            </p:cNvPr>
            <p:cNvSpPr/>
            <p:nvPr/>
          </p:nvSpPr>
          <p:spPr>
            <a:xfrm>
              <a:off x="1010287" y="2540000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양쪽 모서리가 둥근 사각형 346">
              <a:extLst>
                <a:ext uri="{FF2B5EF4-FFF2-40B4-BE49-F238E27FC236}">
                  <a16:creationId xmlns:a16="http://schemas.microsoft.com/office/drawing/2014/main" id="{40B8DE38-0630-4D4A-9607-B2CA76F79DD2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양쪽 모서리가 둥근 사각형 347">
              <a:extLst>
                <a:ext uri="{FF2B5EF4-FFF2-40B4-BE49-F238E27FC236}">
                  <a16:creationId xmlns:a16="http://schemas.microsoft.com/office/drawing/2014/main" id="{1FB260C0-9E34-46BF-BF52-208B0E4E1B8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C286B1-D259-4FFE-AE2A-F639BDE57846}"/>
              </a:ext>
            </a:extLst>
          </p:cNvPr>
          <p:cNvSpPr/>
          <p:nvPr/>
        </p:nvSpPr>
        <p:spPr>
          <a:xfrm>
            <a:off x="659704" y="1625611"/>
            <a:ext cx="108725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텍스트에서 단어 읽어오는 함수</a:t>
            </a:r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읽고</a:t>
            </a:r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정보까지 넣는다</a:t>
            </a:r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endParaRPr lang="en-US" altLang="ko-KR" b="1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 void</a:t>
            </a:r>
            <a:r>
              <a:rPr lang="ko-KR" altLang="en-US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ReadTxtWord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ko-KR" altLang="en-US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Filename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[], 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docuNumber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단어 정보 입력함수</a:t>
            </a:r>
            <a:endParaRPr lang="en-US" altLang="ko-KR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2. void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insertInfo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</a:t>
            </a:r>
            <a:r>
              <a:rPr lang="en-US" altLang="ko-KR" b="1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docuNumber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index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</a:p>
          <a:p>
            <a:endParaRPr lang="en-US" altLang="ko-KR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빈도수를 정렬하여 </a:t>
            </a:r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frequency 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배열에 저장하는 함수</a:t>
            </a:r>
            <a:endParaRPr lang="en-US" altLang="ko-KR" b="1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3. void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frequencySort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initWord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wordLocation</a:t>
            </a:r>
            <a:r>
              <a:rPr lang="en-US" altLang="ko-KR" b="1" dirty="0"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//</a:t>
            </a:r>
            <a:r>
              <a:rPr lang="ko-KR" altLang="en-US" b="1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결과를 출력하는 함수</a:t>
            </a:r>
            <a:endParaRPr lang="ko-KR" altLang="en-US" b="1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4. void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printResults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initWord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wordLocation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b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</a:t>
            </a:r>
            <a:r>
              <a:rPr lang="en-US" altLang="ko-KR" b="1" dirty="0" err="1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userword</a:t>
            </a:r>
            <a:r>
              <a:rPr lang="en-US" altLang="ko-KR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685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15DE9C-74F0-40AB-ABD3-789485018DE1}"/>
              </a:ext>
            </a:extLst>
          </p:cNvPr>
          <p:cNvGrpSpPr/>
          <p:nvPr/>
        </p:nvGrpSpPr>
        <p:grpSpPr>
          <a:xfrm>
            <a:off x="329852" y="937290"/>
            <a:ext cx="11532296" cy="5758129"/>
            <a:chOff x="1010287" y="2336800"/>
            <a:chExt cx="1866900" cy="3661647"/>
          </a:xfrm>
          <a:solidFill>
            <a:schemeClr val="bg1"/>
          </a:solidFill>
          <a:effectLst/>
        </p:grpSpPr>
        <p:sp>
          <p:nvSpPr>
            <p:cNvPr id="30" name="모서리가 둥근 직사각형 345">
              <a:extLst>
                <a:ext uri="{FF2B5EF4-FFF2-40B4-BE49-F238E27FC236}">
                  <a16:creationId xmlns:a16="http://schemas.microsoft.com/office/drawing/2014/main" id="{B0C2E945-4377-4D0F-BD80-A4AA5F417179}"/>
                </a:ext>
              </a:extLst>
            </p:cNvPr>
            <p:cNvSpPr/>
            <p:nvPr/>
          </p:nvSpPr>
          <p:spPr>
            <a:xfrm>
              <a:off x="1010287" y="2540000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양쪽 모서리가 둥근 사각형 346">
              <a:extLst>
                <a:ext uri="{FF2B5EF4-FFF2-40B4-BE49-F238E27FC236}">
                  <a16:creationId xmlns:a16="http://schemas.microsoft.com/office/drawing/2014/main" id="{40B8DE38-0630-4D4A-9607-B2CA76F79DD2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양쪽 모서리가 둥근 사각형 347">
              <a:extLst>
                <a:ext uri="{FF2B5EF4-FFF2-40B4-BE49-F238E27FC236}">
                  <a16:creationId xmlns:a16="http://schemas.microsoft.com/office/drawing/2014/main" id="{1FB260C0-9E34-46BF-BF52-208B0E4E1B8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AA3E6F-6666-4F8E-9117-009D2718A61F}"/>
              </a:ext>
            </a:extLst>
          </p:cNvPr>
          <p:cNvSpPr txBox="1"/>
          <p:nvPr/>
        </p:nvSpPr>
        <p:spPr>
          <a:xfrm>
            <a:off x="436914" y="1219538"/>
            <a:ext cx="610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Document1</a:t>
            </a:r>
            <a:r>
              <a:rPr lang="en-US" altLang="ko-KR" sz="2400" b="1" dirty="0"/>
              <a:t> -&gt; A Man like grape         </a:t>
            </a:r>
            <a:r>
              <a:rPr lang="en-US" altLang="ko-KR" sz="2400" b="1" dirty="0" err="1"/>
              <a:t>Document2</a:t>
            </a:r>
            <a:r>
              <a:rPr lang="en-US" altLang="ko-KR" sz="2400" b="1" dirty="0"/>
              <a:t> -&gt;a Apple Awesome A</a:t>
            </a:r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98BC0-BB53-4C15-A401-BD82B5529A4E}"/>
              </a:ext>
            </a:extLst>
          </p:cNvPr>
          <p:cNvGrpSpPr/>
          <p:nvPr/>
        </p:nvGrpSpPr>
        <p:grpSpPr>
          <a:xfrm>
            <a:off x="410444" y="2326785"/>
            <a:ext cx="2672219" cy="1534863"/>
            <a:chOff x="1028700" y="2336800"/>
            <a:chExt cx="1866900" cy="3712446"/>
          </a:xfrm>
          <a:solidFill>
            <a:srgbClr val="92D050"/>
          </a:solidFill>
          <a:effectLst/>
        </p:grpSpPr>
        <p:sp>
          <p:nvSpPr>
            <p:cNvPr id="16" name="모서리가 둥근 직사각형 345">
              <a:extLst>
                <a:ext uri="{FF2B5EF4-FFF2-40B4-BE49-F238E27FC236}">
                  <a16:creationId xmlns:a16="http://schemas.microsoft.com/office/drawing/2014/main" id="{6B4ABA5C-0E2C-42F5-89E9-F0ACCE74C429}"/>
                </a:ext>
              </a:extLst>
            </p:cNvPr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양쪽 모서리가 둥근 사각형 346">
              <a:extLst>
                <a:ext uri="{FF2B5EF4-FFF2-40B4-BE49-F238E27FC236}">
                  <a16:creationId xmlns:a16="http://schemas.microsoft.com/office/drawing/2014/main" id="{6BE8EC62-7A0A-4BB9-8DF3-E6923074BED6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347">
              <a:extLst>
                <a:ext uri="{FF2B5EF4-FFF2-40B4-BE49-F238E27FC236}">
                  <a16:creationId xmlns:a16="http://schemas.microsoft.com/office/drawing/2014/main" id="{D59B3A9A-19F3-4E5E-8768-0624B0F2250C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D5FD30-DDDE-4584-8398-D11395086EAA}"/>
              </a:ext>
            </a:extLst>
          </p:cNvPr>
          <p:cNvSpPr txBox="1"/>
          <p:nvPr/>
        </p:nvSpPr>
        <p:spPr>
          <a:xfrm>
            <a:off x="549725" y="2655538"/>
            <a:ext cx="2409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Dictionary</a:t>
            </a:r>
          </a:p>
          <a:p>
            <a:r>
              <a:rPr lang="en-US" altLang="ko-KR" sz="2000" b="1" dirty="0"/>
              <a:t>Int </a:t>
            </a:r>
            <a:r>
              <a:rPr lang="en-US" altLang="ko-KR" sz="2000" b="1" dirty="0" err="1"/>
              <a:t>initWord</a:t>
            </a:r>
            <a:r>
              <a:rPr lang="en-US" altLang="ko-KR" sz="2000" b="1" dirty="0"/>
              <a:t> = ‘a’;</a:t>
            </a:r>
          </a:p>
          <a:p>
            <a:r>
              <a:rPr lang="en-US" altLang="ko-KR" sz="2000" b="1" dirty="0" err="1"/>
              <a:t>wInfo</a:t>
            </a:r>
            <a:r>
              <a:rPr lang="en-US" altLang="ko-KR" sz="2000" b="1" dirty="0"/>
              <a:t> words[5]</a:t>
            </a:r>
          </a:p>
          <a:p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0D86D2-4E82-4105-A5F6-EAFDD7F04037}"/>
              </a:ext>
            </a:extLst>
          </p:cNvPr>
          <p:cNvCxnSpPr>
            <a:cxnSpLocks/>
          </p:cNvCxnSpPr>
          <p:nvPr/>
        </p:nvCxnSpPr>
        <p:spPr>
          <a:xfrm flipV="1">
            <a:off x="2588553" y="3005603"/>
            <a:ext cx="1340428" cy="5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3791460-09A2-4504-B9BC-DF0B0490CB40}"/>
              </a:ext>
            </a:extLst>
          </p:cNvPr>
          <p:cNvCxnSpPr/>
          <p:nvPr/>
        </p:nvCxnSpPr>
        <p:spPr>
          <a:xfrm>
            <a:off x="2595412" y="3579604"/>
            <a:ext cx="1365337" cy="55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AAEE286-256A-47BE-B026-308612EDC89E}"/>
              </a:ext>
            </a:extLst>
          </p:cNvPr>
          <p:cNvCxnSpPr>
            <a:cxnSpLocks/>
          </p:cNvCxnSpPr>
          <p:nvPr/>
        </p:nvCxnSpPr>
        <p:spPr>
          <a:xfrm>
            <a:off x="2554428" y="3558103"/>
            <a:ext cx="1374553" cy="217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8D2682-04DA-4120-AC4B-A826F7579675}"/>
              </a:ext>
            </a:extLst>
          </p:cNvPr>
          <p:cNvGrpSpPr/>
          <p:nvPr/>
        </p:nvGrpSpPr>
        <p:grpSpPr>
          <a:xfrm>
            <a:off x="3952778" y="1982101"/>
            <a:ext cx="2672219" cy="1534863"/>
            <a:chOff x="1028700" y="2336800"/>
            <a:chExt cx="1866900" cy="3712446"/>
          </a:xfrm>
          <a:solidFill>
            <a:srgbClr val="92D050"/>
          </a:solidFill>
          <a:effectLst/>
        </p:grpSpPr>
        <p:sp>
          <p:nvSpPr>
            <p:cNvPr id="28" name="모서리가 둥근 직사각형 345">
              <a:extLst>
                <a:ext uri="{FF2B5EF4-FFF2-40B4-BE49-F238E27FC236}">
                  <a16:creationId xmlns:a16="http://schemas.microsoft.com/office/drawing/2014/main" id="{A1A35E21-51E5-4F42-B42F-57BD4FE2ECCF}"/>
                </a:ext>
              </a:extLst>
            </p:cNvPr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양쪽 모서리가 둥근 사각형 346">
              <a:extLst>
                <a:ext uri="{FF2B5EF4-FFF2-40B4-BE49-F238E27FC236}">
                  <a16:creationId xmlns:a16="http://schemas.microsoft.com/office/drawing/2014/main" id="{C21A22DC-A1B6-45CD-B495-B531B8088961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양쪽 모서리가 둥근 사각형 347">
              <a:extLst>
                <a:ext uri="{FF2B5EF4-FFF2-40B4-BE49-F238E27FC236}">
                  <a16:creationId xmlns:a16="http://schemas.microsoft.com/office/drawing/2014/main" id="{67A9CF38-6EB0-4B14-9A8D-498A38D9110F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4F5C5D-29F5-4AB2-8044-E2266499DEB1}"/>
              </a:ext>
            </a:extLst>
          </p:cNvPr>
          <p:cNvGrpSpPr/>
          <p:nvPr/>
        </p:nvGrpSpPr>
        <p:grpSpPr>
          <a:xfrm>
            <a:off x="3971129" y="3563219"/>
            <a:ext cx="2672219" cy="1534863"/>
            <a:chOff x="1028700" y="2336800"/>
            <a:chExt cx="1866900" cy="3712446"/>
          </a:xfrm>
          <a:solidFill>
            <a:srgbClr val="92D050"/>
          </a:solidFill>
          <a:effectLst/>
        </p:grpSpPr>
        <p:sp>
          <p:nvSpPr>
            <p:cNvPr id="36" name="모서리가 둥근 직사각형 345">
              <a:extLst>
                <a:ext uri="{FF2B5EF4-FFF2-40B4-BE49-F238E27FC236}">
                  <a16:creationId xmlns:a16="http://schemas.microsoft.com/office/drawing/2014/main" id="{37A740C2-2B93-461B-B358-AEBE5578A3FD}"/>
                </a:ext>
              </a:extLst>
            </p:cNvPr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양쪽 모서리가 둥근 사각형 346">
              <a:extLst>
                <a:ext uri="{FF2B5EF4-FFF2-40B4-BE49-F238E27FC236}">
                  <a16:creationId xmlns:a16="http://schemas.microsoft.com/office/drawing/2014/main" id="{7DFD485C-CD34-4AEA-9152-596A27E52080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양쪽 모서리가 둥근 사각형 347">
              <a:extLst>
                <a:ext uri="{FF2B5EF4-FFF2-40B4-BE49-F238E27FC236}">
                  <a16:creationId xmlns:a16="http://schemas.microsoft.com/office/drawing/2014/main" id="{7E252B1B-8EF6-4239-89B3-3FB0502B81F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E96614-435F-4890-8F7B-49F86DC3FCD3}"/>
              </a:ext>
            </a:extLst>
          </p:cNvPr>
          <p:cNvGrpSpPr/>
          <p:nvPr/>
        </p:nvGrpSpPr>
        <p:grpSpPr>
          <a:xfrm>
            <a:off x="3998135" y="5143439"/>
            <a:ext cx="2672219" cy="1534863"/>
            <a:chOff x="1028700" y="2336800"/>
            <a:chExt cx="1866900" cy="3712446"/>
          </a:xfrm>
          <a:solidFill>
            <a:srgbClr val="92D050"/>
          </a:solidFill>
          <a:effectLst/>
        </p:grpSpPr>
        <p:sp>
          <p:nvSpPr>
            <p:cNvPr id="40" name="모서리가 둥근 직사각형 345">
              <a:extLst>
                <a:ext uri="{FF2B5EF4-FFF2-40B4-BE49-F238E27FC236}">
                  <a16:creationId xmlns:a16="http://schemas.microsoft.com/office/drawing/2014/main" id="{1C9E7490-BBE8-4769-9A4C-2FD2FAE0721F}"/>
                </a:ext>
              </a:extLst>
            </p:cNvPr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346">
              <a:extLst>
                <a:ext uri="{FF2B5EF4-FFF2-40B4-BE49-F238E27FC236}">
                  <a16:creationId xmlns:a16="http://schemas.microsoft.com/office/drawing/2014/main" id="{C7F013A4-B09C-41D5-BC5E-D23B6F201292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양쪽 모서리가 둥근 사각형 347">
              <a:extLst>
                <a:ext uri="{FF2B5EF4-FFF2-40B4-BE49-F238E27FC236}">
                  <a16:creationId xmlns:a16="http://schemas.microsoft.com/office/drawing/2014/main" id="{8DFD3471-83A1-4988-8456-931B5C4F2EF6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7E57D36-F6A3-4A23-91CC-5B1C4155FFE3}"/>
              </a:ext>
            </a:extLst>
          </p:cNvPr>
          <p:cNvSpPr txBox="1"/>
          <p:nvPr/>
        </p:nvSpPr>
        <p:spPr>
          <a:xfrm>
            <a:off x="3986586" y="1976271"/>
            <a:ext cx="2409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wInfo</a:t>
            </a:r>
            <a:r>
              <a:rPr lang="en-US" altLang="ko-KR" sz="2000" b="1" dirty="0"/>
              <a:t> words[0]</a:t>
            </a:r>
          </a:p>
          <a:p>
            <a:r>
              <a:rPr lang="en-US" altLang="ko-KR" sz="2000" b="1" dirty="0"/>
              <a:t>char word = ‘a’;</a:t>
            </a:r>
          </a:p>
          <a:p>
            <a:r>
              <a:rPr lang="en-US" altLang="ko-KR" sz="2000" b="1" dirty="0"/>
              <a:t>Int </a:t>
            </a:r>
            <a:r>
              <a:rPr lang="en-US" altLang="ko-KR" sz="2000" b="1" dirty="0" err="1"/>
              <a:t>nums</a:t>
            </a:r>
            <a:r>
              <a:rPr lang="en-US" altLang="ko-KR" sz="2000" b="1" dirty="0"/>
              <a:t> = 3;</a:t>
            </a:r>
          </a:p>
          <a:p>
            <a:r>
              <a:rPr lang="en-US" altLang="ko-KR" sz="2000" b="1" dirty="0" err="1"/>
              <a:t>numDocu</a:t>
            </a:r>
            <a:r>
              <a:rPr lang="en-US" altLang="ko-KR" sz="2000" b="1" dirty="0"/>
              <a:t>[4];</a:t>
            </a:r>
          </a:p>
          <a:p>
            <a:r>
              <a:rPr lang="en-US" altLang="ko-KR" sz="2000" b="1" dirty="0" err="1"/>
              <a:t>wLocation</a:t>
            </a:r>
            <a:r>
              <a:rPr lang="en-US" altLang="ko-KR" sz="2000" b="1" dirty="0"/>
              <a:t> info[5];</a:t>
            </a:r>
          </a:p>
          <a:p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82E7D-A5E3-4AD6-B8A3-C502E6C55A00}"/>
              </a:ext>
            </a:extLst>
          </p:cNvPr>
          <p:cNvSpPr txBox="1"/>
          <p:nvPr/>
        </p:nvSpPr>
        <p:spPr>
          <a:xfrm>
            <a:off x="3939361" y="3556520"/>
            <a:ext cx="26044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wInfo</a:t>
            </a:r>
            <a:r>
              <a:rPr lang="en-US" altLang="ko-KR" sz="2000" b="1" dirty="0"/>
              <a:t> words[1]</a:t>
            </a:r>
          </a:p>
          <a:p>
            <a:r>
              <a:rPr lang="en-US" altLang="ko-KR" sz="2000" b="1" dirty="0"/>
              <a:t>char word = ‘apple’;</a:t>
            </a:r>
          </a:p>
          <a:p>
            <a:r>
              <a:rPr lang="en-US" altLang="ko-KR" sz="2000" b="1" dirty="0"/>
              <a:t>Int </a:t>
            </a:r>
            <a:r>
              <a:rPr lang="en-US" altLang="ko-KR" sz="2000" b="1" dirty="0" err="1"/>
              <a:t>nums</a:t>
            </a:r>
            <a:r>
              <a:rPr lang="en-US" altLang="ko-KR" sz="2000" b="1" dirty="0"/>
              <a:t> = 1;</a:t>
            </a:r>
          </a:p>
          <a:p>
            <a:r>
              <a:rPr lang="en-US" altLang="ko-KR" sz="2000" b="1" dirty="0" err="1"/>
              <a:t>numDocu</a:t>
            </a:r>
            <a:r>
              <a:rPr lang="en-US" altLang="ko-KR" sz="2000" b="1" dirty="0"/>
              <a:t>[4];</a:t>
            </a:r>
          </a:p>
          <a:p>
            <a:r>
              <a:rPr lang="en-US" altLang="ko-KR" sz="2000" b="1" dirty="0" err="1"/>
              <a:t>wLocation</a:t>
            </a:r>
            <a:r>
              <a:rPr lang="en-US" altLang="ko-KR" sz="2000" b="1" dirty="0"/>
              <a:t> info[5];</a:t>
            </a:r>
          </a:p>
          <a:p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FF6210-A90D-4644-9E0D-9FD1D7C4D4FD}"/>
              </a:ext>
            </a:extLst>
          </p:cNvPr>
          <p:cNvSpPr txBox="1"/>
          <p:nvPr/>
        </p:nvSpPr>
        <p:spPr>
          <a:xfrm>
            <a:off x="3928981" y="5098053"/>
            <a:ext cx="3118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wInfo</a:t>
            </a:r>
            <a:r>
              <a:rPr lang="en-US" altLang="ko-KR" sz="2000" b="1" dirty="0"/>
              <a:t> words[2]</a:t>
            </a:r>
          </a:p>
          <a:p>
            <a:r>
              <a:rPr lang="en-US" altLang="ko-KR" sz="2000" b="1" dirty="0"/>
              <a:t>char word = ‘awesome’;</a:t>
            </a:r>
          </a:p>
          <a:p>
            <a:r>
              <a:rPr lang="en-US" altLang="ko-KR" sz="2000" b="1" dirty="0"/>
              <a:t>Int </a:t>
            </a:r>
            <a:r>
              <a:rPr lang="en-US" altLang="ko-KR" sz="2000" b="1" dirty="0" err="1"/>
              <a:t>nums</a:t>
            </a:r>
            <a:r>
              <a:rPr lang="en-US" altLang="ko-KR" sz="2000" b="1" dirty="0"/>
              <a:t> = 1;</a:t>
            </a:r>
          </a:p>
          <a:p>
            <a:r>
              <a:rPr lang="en-US" altLang="ko-KR" sz="2000" b="1" dirty="0" err="1"/>
              <a:t>numDocu</a:t>
            </a:r>
            <a:r>
              <a:rPr lang="en-US" altLang="ko-KR" sz="2000" b="1" dirty="0"/>
              <a:t>[4];</a:t>
            </a:r>
          </a:p>
          <a:p>
            <a:r>
              <a:rPr lang="en-US" altLang="ko-KR" sz="2000" b="1" dirty="0" err="1"/>
              <a:t>wLocation</a:t>
            </a:r>
            <a:r>
              <a:rPr lang="en-US" altLang="ko-KR" sz="2000" b="1" dirty="0"/>
              <a:t> info[5];</a:t>
            </a:r>
          </a:p>
          <a:p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7EFEB58-8DE9-41A8-960B-08F080D2A826}"/>
              </a:ext>
            </a:extLst>
          </p:cNvPr>
          <p:cNvCxnSpPr>
            <a:cxnSpLocks/>
          </p:cNvCxnSpPr>
          <p:nvPr/>
        </p:nvCxnSpPr>
        <p:spPr>
          <a:xfrm flipV="1">
            <a:off x="5725739" y="1340301"/>
            <a:ext cx="1097971" cy="168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78574ED-1CEE-4EC2-986F-E4751B24B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620516"/>
              </p:ext>
            </p:extLst>
          </p:nvPr>
        </p:nvGraphicFramePr>
        <p:xfrm>
          <a:off x="6898897" y="1164441"/>
          <a:ext cx="28161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046">
                  <a:extLst>
                    <a:ext uri="{9D8B030D-6E8A-4147-A177-3AD203B41FA5}">
                      <a16:colId xmlns:a16="http://schemas.microsoft.com/office/drawing/2014/main" val="1291195053"/>
                    </a:ext>
                  </a:extLst>
                </a:gridCol>
                <a:gridCol w="704046">
                  <a:extLst>
                    <a:ext uri="{9D8B030D-6E8A-4147-A177-3AD203B41FA5}">
                      <a16:colId xmlns:a16="http://schemas.microsoft.com/office/drawing/2014/main" val="1264073697"/>
                    </a:ext>
                  </a:extLst>
                </a:gridCol>
                <a:gridCol w="704046">
                  <a:extLst>
                    <a:ext uri="{9D8B030D-6E8A-4147-A177-3AD203B41FA5}">
                      <a16:colId xmlns:a16="http://schemas.microsoft.com/office/drawing/2014/main" val="158306962"/>
                    </a:ext>
                  </a:extLst>
                </a:gridCol>
                <a:gridCol w="704046">
                  <a:extLst>
                    <a:ext uri="{9D8B030D-6E8A-4147-A177-3AD203B41FA5}">
                      <a16:colId xmlns:a16="http://schemas.microsoft.com/office/drawing/2014/main" val="732239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33783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BB44AEE-2CCE-470B-B6D9-F7906F29D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51926"/>
              </p:ext>
            </p:extLst>
          </p:nvPr>
        </p:nvGraphicFramePr>
        <p:xfrm>
          <a:off x="8358455" y="2034653"/>
          <a:ext cx="622402" cy="156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402">
                  <a:extLst>
                    <a:ext uri="{9D8B030D-6E8A-4147-A177-3AD203B41FA5}">
                      <a16:colId xmlns:a16="http://schemas.microsoft.com/office/drawing/2014/main" val="982229210"/>
                    </a:ext>
                  </a:extLst>
                </a:gridCol>
              </a:tblGrid>
              <a:tr h="780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824259"/>
                  </a:ext>
                </a:extLst>
              </a:tr>
              <a:tr h="780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75645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57F8DF8-99E9-49DE-A1C5-C6F9F1729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62312"/>
              </p:ext>
            </p:extLst>
          </p:nvPr>
        </p:nvGraphicFramePr>
        <p:xfrm>
          <a:off x="9092679" y="2047079"/>
          <a:ext cx="622402" cy="156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402">
                  <a:extLst>
                    <a:ext uri="{9D8B030D-6E8A-4147-A177-3AD203B41FA5}">
                      <a16:colId xmlns:a16="http://schemas.microsoft.com/office/drawing/2014/main" val="982229210"/>
                    </a:ext>
                  </a:extLst>
                </a:gridCol>
              </a:tblGrid>
              <a:tr h="780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824259"/>
                  </a:ext>
                </a:extLst>
              </a:tr>
              <a:tr h="780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75645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FC4577C-EA3C-4FC4-97EA-566ECB155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08541"/>
              </p:ext>
            </p:extLst>
          </p:nvPr>
        </p:nvGraphicFramePr>
        <p:xfrm>
          <a:off x="9826903" y="2034653"/>
          <a:ext cx="622402" cy="156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402">
                  <a:extLst>
                    <a:ext uri="{9D8B030D-6E8A-4147-A177-3AD203B41FA5}">
                      <a16:colId xmlns:a16="http://schemas.microsoft.com/office/drawing/2014/main" val="982229210"/>
                    </a:ext>
                  </a:extLst>
                </a:gridCol>
              </a:tblGrid>
              <a:tr h="780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824259"/>
                  </a:ext>
                </a:extLst>
              </a:tr>
              <a:tr h="7801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756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1788EC-9CD3-4499-AA5B-E414A507B858}"/>
              </a:ext>
            </a:extLst>
          </p:cNvPr>
          <p:cNvSpPr txBox="1"/>
          <p:nvPr/>
        </p:nvSpPr>
        <p:spPr>
          <a:xfrm>
            <a:off x="7049595" y="3025710"/>
            <a:ext cx="89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DFCAE5-D8FF-4FBA-9CBB-0F710473D758}"/>
              </a:ext>
            </a:extLst>
          </p:cNvPr>
          <p:cNvSpPr txBox="1"/>
          <p:nvPr/>
        </p:nvSpPr>
        <p:spPr>
          <a:xfrm>
            <a:off x="6775438" y="2086871"/>
            <a:ext cx="161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DocuNumber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F7F4E8B-18E0-42CE-9A8B-85CE0B4BB59E}"/>
              </a:ext>
            </a:extLst>
          </p:cNvPr>
          <p:cNvSpPr/>
          <p:nvPr/>
        </p:nvSpPr>
        <p:spPr>
          <a:xfrm>
            <a:off x="9795510" y="1485900"/>
            <a:ext cx="1680210" cy="3188970"/>
          </a:xfrm>
          <a:custGeom>
            <a:avLst/>
            <a:gdLst>
              <a:gd name="connsiteX0" fmla="*/ 0 w 1680210"/>
              <a:gd name="connsiteY0" fmla="*/ 0 h 3188970"/>
              <a:gd name="connsiteX1" fmla="*/ 857250 w 1680210"/>
              <a:gd name="connsiteY1" fmla="*/ 22860 h 3188970"/>
              <a:gd name="connsiteX2" fmla="*/ 994410 w 1680210"/>
              <a:gd name="connsiteY2" fmla="*/ 68580 h 3188970"/>
              <a:gd name="connsiteX3" fmla="*/ 1131570 w 1680210"/>
              <a:gd name="connsiteY3" fmla="*/ 91440 h 3188970"/>
              <a:gd name="connsiteX4" fmla="*/ 1211580 w 1680210"/>
              <a:gd name="connsiteY4" fmla="*/ 137160 h 3188970"/>
              <a:gd name="connsiteX5" fmla="*/ 1303020 w 1680210"/>
              <a:gd name="connsiteY5" fmla="*/ 194310 h 3188970"/>
              <a:gd name="connsiteX6" fmla="*/ 1383030 w 1680210"/>
              <a:gd name="connsiteY6" fmla="*/ 308610 h 3188970"/>
              <a:gd name="connsiteX7" fmla="*/ 1394460 w 1680210"/>
              <a:gd name="connsiteY7" fmla="*/ 342900 h 3188970"/>
              <a:gd name="connsiteX8" fmla="*/ 1428750 w 1680210"/>
              <a:gd name="connsiteY8" fmla="*/ 388620 h 3188970"/>
              <a:gd name="connsiteX9" fmla="*/ 1485900 w 1680210"/>
              <a:gd name="connsiteY9" fmla="*/ 468630 h 3188970"/>
              <a:gd name="connsiteX10" fmla="*/ 1531620 w 1680210"/>
              <a:gd name="connsiteY10" fmla="*/ 571500 h 3188970"/>
              <a:gd name="connsiteX11" fmla="*/ 1554480 w 1680210"/>
              <a:gd name="connsiteY11" fmla="*/ 662940 h 3188970"/>
              <a:gd name="connsiteX12" fmla="*/ 1565910 w 1680210"/>
              <a:gd name="connsiteY12" fmla="*/ 720090 h 3188970"/>
              <a:gd name="connsiteX13" fmla="*/ 1577340 w 1680210"/>
              <a:gd name="connsiteY13" fmla="*/ 800100 h 3188970"/>
              <a:gd name="connsiteX14" fmla="*/ 1600200 w 1680210"/>
              <a:gd name="connsiteY14" fmla="*/ 914400 h 3188970"/>
              <a:gd name="connsiteX15" fmla="*/ 1623060 w 1680210"/>
              <a:gd name="connsiteY15" fmla="*/ 1085850 h 3188970"/>
              <a:gd name="connsiteX16" fmla="*/ 1645920 w 1680210"/>
              <a:gd name="connsiteY16" fmla="*/ 1440180 h 3188970"/>
              <a:gd name="connsiteX17" fmla="*/ 1668780 w 1680210"/>
              <a:gd name="connsiteY17" fmla="*/ 1611630 h 3188970"/>
              <a:gd name="connsiteX18" fmla="*/ 1680210 w 1680210"/>
              <a:gd name="connsiteY18" fmla="*/ 1657350 h 3188970"/>
              <a:gd name="connsiteX19" fmla="*/ 1657350 w 1680210"/>
              <a:gd name="connsiteY19" fmla="*/ 1760220 h 3188970"/>
              <a:gd name="connsiteX20" fmla="*/ 1634490 w 1680210"/>
              <a:gd name="connsiteY20" fmla="*/ 1851660 h 3188970"/>
              <a:gd name="connsiteX21" fmla="*/ 1611630 w 1680210"/>
              <a:gd name="connsiteY21" fmla="*/ 1977390 h 3188970"/>
              <a:gd name="connsiteX22" fmla="*/ 1588770 w 1680210"/>
              <a:gd name="connsiteY22" fmla="*/ 2148840 h 3188970"/>
              <a:gd name="connsiteX23" fmla="*/ 1577340 w 1680210"/>
              <a:gd name="connsiteY23" fmla="*/ 2228850 h 3188970"/>
              <a:gd name="connsiteX24" fmla="*/ 1554480 w 1680210"/>
              <a:gd name="connsiteY24" fmla="*/ 2331720 h 3188970"/>
              <a:gd name="connsiteX25" fmla="*/ 1520190 w 1680210"/>
              <a:gd name="connsiteY25" fmla="*/ 2457450 h 3188970"/>
              <a:gd name="connsiteX26" fmla="*/ 1428750 w 1680210"/>
              <a:gd name="connsiteY26" fmla="*/ 2560320 h 3188970"/>
              <a:gd name="connsiteX27" fmla="*/ 1314450 w 1680210"/>
              <a:gd name="connsiteY27" fmla="*/ 2697480 h 3188970"/>
              <a:gd name="connsiteX28" fmla="*/ 1280160 w 1680210"/>
              <a:gd name="connsiteY28" fmla="*/ 2720340 h 3188970"/>
              <a:gd name="connsiteX29" fmla="*/ 1211580 w 1680210"/>
              <a:gd name="connsiteY29" fmla="*/ 2788920 h 3188970"/>
              <a:gd name="connsiteX30" fmla="*/ 1177290 w 1680210"/>
              <a:gd name="connsiteY30" fmla="*/ 2823210 h 3188970"/>
              <a:gd name="connsiteX31" fmla="*/ 1097280 w 1680210"/>
              <a:gd name="connsiteY31" fmla="*/ 2857500 h 3188970"/>
              <a:gd name="connsiteX32" fmla="*/ 1062990 w 1680210"/>
              <a:gd name="connsiteY32" fmla="*/ 2880360 h 3188970"/>
              <a:gd name="connsiteX33" fmla="*/ 1017270 w 1680210"/>
              <a:gd name="connsiteY33" fmla="*/ 2914650 h 3188970"/>
              <a:gd name="connsiteX34" fmla="*/ 982980 w 1680210"/>
              <a:gd name="connsiteY34" fmla="*/ 2926080 h 3188970"/>
              <a:gd name="connsiteX35" fmla="*/ 948690 w 1680210"/>
              <a:gd name="connsiteY35" fmla="*/ 2948940 h 3188970"/>
              <a:gd name="connsiteX36" fmla="*/ 880110 w 1680210"/>
              <a:gd name="connsiteY36" fmla="*/ 2983230 h 3188970"/>
              <a:gd name="connsiteX37" fmla="*/ 834390 w 1680210"/>
              <a:gd name="connsiteY37" fmla="*/ 3028950 h 3188970"/>
              <a:gd name="connsiteX38" fmla="*/ 765810 w 1680210"/>
              <a:gd name="connsiteY38" fmla="*/ 3074670 h 3188970"/>
              <a:gd name="connsiteX39" fmla="*/ 742950 w 1680210"/>
              <a:gd name="connsiteY39" fmla="*/ 3108960 h 3188970"/>
              <a:gd name="connsiteX40" fmla="*/ 708660 w 1680210"/>
              <a:gd name="connsiteY40" fmla="*/ 3120390 h 3188970"/>
              <a:gd name="connsiteX41" fmla="*/ 662940 w 1680210"/>
              <a:gd name="connsiteY41" fmla="*/ 3143250 h 3188970"/>
              <a:gd name="connsiteX42" fmla="*/ 605790 w 1680210"/>
              <a:gd name="connsiteY42" fmla="*/ 3188970 h 318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0210" h="3188970">
                <a:moveTo>
                  <a:pt x="0" y="0"/>
                </a:moveTo>
                <a:cubicBezTo>
                  <a:pt x="285750" y="7620"/>
                  <a:pt x="572076" y="3193"/>
                  <a:pt x="857250" y="22860"/>
                </a:cubicBezTo>
                <a:cubicBezTo>
                  <a:pt x="905329" y="26176"/>
                  <a:pt x="946873" y="60657"/>
                  <a:pt x="994410" y="68580"/>
                </a:cubicBezTo>
                <a:lnTo>
                  <a:pt x="1131570" y="91440"/>
                </a:lnTo>
                <a:cubicBezTo>
                  <a:pt x="1226804" y="154929"/>
                  <a:pt x="1095566" y="69485"/>
                  <a:pt x="1211580" y="137160"/>
                </a:cubicBezTo>
                <a:cubicBezTo>
                  <a:pt x="1242627" y="155271"/>
                  <a:pt x="1303020" y="194310"/>
                  <a:pt x="1303020" y="194310"/>
                </a:cubicBezTo>
                <a:cubicBezTo>
                  <a:pt x="1328705" y="228557"/>
                  <a:pt x="1362927" y="272425"/>
                  <a:pt x="1383030" y="308610"/>
                </a:cubicBezTo>
                <a:cubicBezTo>
                  <a:pt x="1388881" y="319142"/>
                  <a:pt x="1388482" y="332439"/>
                  <a:pt x="1394460" y="342900"/>
                </a:cubicBezTo>
                <a:cubicBezTo>
                  <a:pt x="1403911" y="359440"/>
                  <a:pt x="1417677" y="373118"/>
                  <a:pt x="1428750" y="388620"/>
                </a:cubicBezTo>
                <a:cubicBezTo>
                  <a:pt x="1512318" y="505615"/>
                  <a:pt x="1373835" y="319210"/>
                  <a:pt x="1485900" y="468630"/>
                </a:cubicBezTo>
                <a:cubicBezTo>
                  <a:pt x="1522693" y="615800"/>
                  <a:pt x="1461000" y="387887"/>
                  <a:pt x="1531620" y="571500"/>
                </a:cubicBezTo>
                <a:cubicBezTo>
                  <a:pt x="1542898" y="600824"/>
                  <a:pt x="1548318" y="632132"/>
                  <a:pt x="1554480" y="662940"/>
                </a:cubicBezTo>
                <a:cubicBezTo>
                  <a:pt x="1558290" y="681990"/>
                  <a:pt x="1562716" y="700927"/>
                  <a:pt x="1565910" y="720090"/>
                </a:cubicBezTo>
                <a:cubicBezTo>
                  <a:pt x="1570339" y="746664"/>
                  <a:pt x="1572521" y="773594"/>
                  <a:pt x="1577340" y="800100"/>
                </a:cubicBezTo>
                <a:cubicBezTo>
                  <a:pt x="1600055" y="925034"/>
                  <a:pt x="1577831" y="746630"/>
                  <a:pt x="1600200" y="914400"/>
                </a:cubicBezTo>
                <a:cubicBezTo>
                  <a:pt x="1628179" y="1124239"/>
                  <a:pt x="1596561" y="926856"/>
                  <a:pt x="1623060" y="1085850"/>
                </a:cubicBezTo>
                <a:cubicBezTo>
                  <a:pt x="1634192" y="1330764"/>
                  <a:pt x="1625991" y="1270780"/>
                  <a:pt x="1645920" y="1440180"/>
                </a:cubicBezTo>
                <a:cubicBezTo>
                  <a:pt x="1649237" y="1468375"/>
                  <a:pt x="1663052" y="1580127"/>
                  <a:pt x="1668780" y="1611630"/>
                </a:cubicBezTo>
                <a:cubicBezTo>
                  <a:pt x="1671590" y="1627086"/>
                  <a:pt x="1676400" y="1642110"/>
                  <a:pt x="1680210" y="1657350"/>
                </a:cubicBezTo>
                <a:cubicBezTo>
                  <a:pt x="1655874" y="1730359"/>
                  <a:pt x="1681489" y="1647570"/>
                  <a:pt x="1657350" y="1760220"/>
                </a:cubicBezTo>
                <a:cubicBezTo>
                  <a:pt x="1650767" y="1790941"/>
                  <a:pt x="1638387" y="1820485"/>
                  <a:pt x="1634490" y="1851660"/>
                </a:cubicBezTo>
                <a:cubicBezTo>
                  <a:pt x="1621566" y="1955055"/>
                  <a:pt x="1632774" y="1913959"/>
                  <a:pt x="1611630" y="1977390"/>
                </a:cubicBezTo>
                <a:cubicBezTo>
                  <a:pt x="1592549" y="2149121"/>
                  <a:pt x="1609292" y="2015445"/>
                  <a:pt x="1588770" y="2148840"/>
                </a:cubicBezTo>
                <a:cubicBezTo>
                  <a:pt x="1584673" y="2175467"/>
                  <a:pt x="1581769" y="2202276"/>
                  <a:pt x="1577340" y="2228850"/>
                </a:cubicBezTo>
                <a:cubicBezTo>
                  <a:pt x="1565849" y="2297797"/>
                  <a:pt x="1568180" y="2270070"/>
                  <a:pt x="1554480" y="2331720"/>
                </a:cubicBezTo>
                <a:cubicBezTo>
                  <a:pt x="1548080" y="2360518"/>
                  <a:pt x="1537092" y="2434913"/>
                  <a:pt x="1520190" y="2457450"/>
                </a:cubicBezTo>
                <a:cubicBezTo>
                  <a:pt x="1419799" y="2591304"/>
                  <a:pt x="1569991" y="2395539"/>
                  <a:pt x="1428750" y="2560320"/>
                </a:cubicBezTo>
                <a:cubicBezTo>
                  <a:pt x="1394047" y="2600806"/>
                  <a:pt x="1358905" y="2660434"/>
                  <a:pt x="1314450" y="2697480"/>
                </a:cubicBezTo>
                <a:cubicBezTo>
                  <a:pt x="1303897" y="2706274"/>
                  <a:pt x="1290427" y="2711214"/>
                  <a:pt x="1280160" y="2720340"/>
                </a:cubicBezTo>
                <a:cubicBezTo>
                  <a:pt x="1255997" y="2741818"/>
                  <a:pt x="1234440" y="2766060"/>
                  <a:pt x="1211580" y="2788920"/>
                </a:cubicBezTo>
                <a:cubicBezTo>
                  <a:pt x="1200150" y="2800350"/>
                  <a:pt x="1192625" y="2818098"/>
                  <a:pt x="1177290" y="2823210"/>
                </a:cubicBezTo>
                <a:cubicBezTo>
                  <a:pt x="1138820" y="2836033"/>
                  <a:pt x="1136827" y="2834901"/>
                  <a:pt x="1097280" y="2857500"/>
                </a:cubicBezTo>
                <a:cubicBezTo>
                  <a:pt x="1085353" y="2864316"/>
                  <a:pt x="1074168" y="2872375"/>
                  <a:pt x="1062990" y="2880360"/>
                </a:cubicBezTo>
                <a:cubicBezTo>
                  <a:pt x="1047488" y="2891433"/>
                  <a:pt x="1033810" y="2905199"/>
                  <a:pt x="1017270" y="2914650"/>
                </a:cubicBezTo>
                <a:cubicBezTo>
                  <a:pt x="1006809" y="2920628"/>
                  <a:pt x="993756" y="2920692"/>
                  <a:pt x="982980" y="2926080"/>
                </a:cubicBezTo>
                <a:cubicBezTo>
                  <a:pt x="970693" y="2932223"/>
                  <a:pt x="960977" y="2942797"/>
                  <a:pt x="948690" y="2948940"/>
                </a:cubicBezTo>
                <a:cubicBezTo>
                  <a:pt x="900013" y="2973279"/>
                  <a:pt x="925970" y="2943922"/>
                  <a:pt x="880110" y="2983230"/>
                </a:cubicBezTo>
                <a:cubicBezTo>
                  <a:pt x="863746" y="2997256"/>
                  <a:pt x="851220" y="3015486"/>
                  <a:pt x="834390" y="3028950"/>
                </a:cubicBezTo>
                <a:cubicBezTo>
                  <a:pt x="812936" y="3046113"/>
                  <a:pt x="765810" y="3074670"/>
                  <a:pt x="765810" y="3074670"/>
                </a:cubicBezTo>
                <a:cubicBezTo>
                  <a:pt x="758190" y="3086100"/>
                  <a:pt x="753677" y="3100378"/>
                  <a:pt x="742950" y="3108960"/>
                </a:cubicBezTo>
                <a:cubicBezTo>
                  <a:pt x="733542" y="3116486"/>
                  <a:pt x="719734" y="3115644"/>
                  <a:pt x="708660" y="3120390"/>
                </a:cubicBezTo>
                <a:cubicBezTo>
                  <a:pt x="692999" y="3127102"/>
                  <a:pt x="676805" y="3133346"/>
                  <a:pt x="662940" y="3143250"/>
                </a:cubicBezTo>
                <a:cubicBezTo>
                  <a:pt x="568874" y="3210440"/>
                  <a:pt x="671438" y="3156146"/>
                  <a:pt x="605790" y="318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EB9EDCC8-7245-4315-ABCF-A6C5B8FA7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042800"/>
              </p:ext>
            </p:extLst>
          </p:nvPr>
        </p:nvGraphicFramePr>
        <p:xfrm>
          <a:off x="7889629" y="4975526"/>
          <a:ext cx="28161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046">
                  <a:extLst>
                    <a:ext uri="{9D8B030D-6E8A-4147-A177-3AD203B41FA5}">
                      <a16:colId xmlns:a16="http://schemas.microsoft.com/office/drawing/2014/main" val="1291195053"/>
                    </a:ext>
                  </a:extLst>
                </a:gridCol>
                <a:gridCol w="704046">
                  <a:extLst>
                    <a:ext uri="{9D8B030D-6E8A-4147-A177-3AD203B41FA5}">
                      <a16:colId xmlns:a16="http://schemas.microsoft.com/office/drawing/2014/main" val="1264073697"/>
                    </a:ext>
                  </a:extLst>
                </a:gridCol>
                <a:gridCol w="704046">
                  <a:extLst>
                    <a:ext uri="{9D8B030D-6E8A-4147-A177-3AD203B41FA5}">
                      <a16:colId xmlns:a16="http://schemas.microsoft.com/office/drawing/2014/main" val="158306962"/>
                    </a:ext>
                  </a:extLst>
                </a:gridCol>
                <a:gridCol w="704046">
                  <a:extLst>
                    <a:ext uri="{9D8B030D-6E8A-4147-A177-3AD203B41FA5}">
                      <a16:colId xmlns:a16="http://schemas.microsoft.com/office/drawing/2014/main" val="732239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33783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D861A4A6-CBE3-4A69-86AC-3EEDEBDF0535}"/>
              </a:ext>
            </a:extLst>
          </p:cNvPr>
          <p:cNvSpPr txBox="1"/>
          <p:nvPr/>
        </p:nvSpPr>
        <p:spPr>
          <a:xfrm>
            <a:off x="10105335" y="3687452"/>
            <a:ext cx="176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frequencySort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9F71A9-64C1-4A9C-8F18-A5DDC9D3FFC8}"/>
              </a:ext>
            </a:extLst>
          </p:cNvPr>
          <p:cNvSpPr txBox="1"/>
          <p:nvPr/>
        </p:nvSpPr>
        <p:spPr>
          <a:xfrm>
            <a:off x="8412855" y="4512411"/>
            <a:ext cx="176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Frequency[4]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743324A-EFB5-4E8E-96A8-C83D923E47CD}"/>
              </a:ext>
            </a:extLst>
          </p:cNvPr>
          <p:cNvSpPr/>
          <p:nvPr/>
        </p:nvSpPr>
        <p:spPr>
          <a:xfrm>
            <a:off x="10435590" y="4446270"/>
            <a:ext cx="194310" cy="256646"/>
          </a:xfrm>
          <a:custGeom>
            <a:avLst/>
            <a:gdLst>
              <a:gd name="connsiteX0" fmla="*/ 68580 w 194310"/>
              <a:gd name="connsiteY0" fmla="*/ 0 h 256646"/>
              <a:gd name="connsiteX1" fmla="*/ 57150 w 194310"/>
              <a:gd name="connsiteY1" fmla="*/ 91440 h 256646"/>
              <a:gd name="connsiteX2" fmla="*/ 45720 w 194310"/>
              <a:gd name="connsiteY2" fmla="*/ 148590 h 256646"/>
              <a:gd name="connsiteX3" fmla="*/ 11430 w 194310"/>
              <a:gd name="connsiteY3" fmla="*/ 160020 h 256646"/>
              <a:gd name="connsiteX4" fmla="*/ 0 w 194310"/>
              <a:gd name="connsiteY4" fmla="*/ 194310 h 256646"/>
              <a:gd name="connsiteX5" fmla="*/ 194310 w 194310"/>
              <a:gd name="connsiteY5" fmla="*/ 240030 h 25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310" h="256646">
                <a:moveTo>
                  <a:pt x="68580" y="0"/>
                </a:moveTo>
                <a:cubicBezTo>
                  <a:pt x="64770" y="30480"/>
                  <a:pt x="61821" y="61080"/>
                  <a:pt x="57150" y="91440"/>
                </a:cubicBezTo>
                <a:cubicBezTo>
                  <a:pt x="54196" y="110641"/>
                  <a:pt x="56496" y="132426"/>
                  <a:pt x="45720" y="148590"/>
                </a:cubicBezTo>
                <a:cubicBezTo>
                  <a:pt x="39037" y="158615"/>
                  <a:pt x="22860" y="156210"/>
                  <a:pt x="11430" y="160020"/>
                </a:cubicBezTo>
                <a:cubicBezTo>
                  <a:pt x="7620" y="171450"/>
                  <a:pt x="0" y="182262"/>
                  <a:pt x="0" y="194310"/>
                </a:cubicBezTo>
                <a:cubicBezTo>
                  <a:pt x="0" y="299170"/>
                  <a:pt x="97450" y="240030"/>
                  <a:pt x="194310" y="2400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6111885-C9B7-4EEB-B5D1-DB7B5602B3E0}"/>
              </a:ext>
            </a:extLst>
          </p:cNvPr>
          <p:cNvCxnSpPr>
            <a:cxnSpLocks/>
          </p:cNvCxnSpPr>
          <p:nvPr/>
        </p:nvCxnSpPr>
        <p:spPr>
          <a:xfrm flipV="1">
            <a:off x="6131732" y="2676367"/>
            <a:ext cx="2074633" cy="68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252F500-8108-428F-8449-522A755F485D}"/>
              </a:ext>
            </a:extLst>
          </p:cNvPr>
          <p:cNvCxnSpPr>
            <a:cxnSpLocks/>
          </p:cNvCxnSpPr>
          <p:nvPr/>
        </p:nvCxnSpPr>
        <p:spPr>
          <a:xfrm flipV="1">
            <a:off x="8283001" y="5331760"/>
            <a:ext cx="1" cy="58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F1862F4-1DA8-4AE1-A68F-D6C6ED27B724}"/>
              </a:ext>
            </a:extLst>
          </p:cNvPr>
          <p:cNvSpPr txBox="1"/>
          <p:nvPr/>
        </p:nvSpPr>
        <p:spPr>
          <a:xfrm>
            <a:off x="7726680" y="5732731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DocuNumber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E803C39-A7F9-4991-B670-236E4FF768E0}"/>
              </a:ext>
            </a:extLst>
          </p:cNvPr>
          <p:cNvCxnSpPr>
            <a:cxnSpLocks/>
          </p:cNvCxnSpPr>
          <p:nvPr/>
        </p:nvCxnSpPr>
        <p:spPr>
          <a:xfrm flipV="1">
            <a:off x="7258050" y="1535281"/>
            <a:ext cx="23376" cy="167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D64F37-B954-4EFD-94F2-1CD891B98E64}"/>
              </a:ext>
            </a:extLst>
          </p:cNvPr>
          <p:cNvSpPr txBox="1"/>
          <p:nvPr/>
        </p:nvSpPr>
        <p:spPr>
          <a:xfrm>
            <a:off x="6789797" y="156202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빈도수</a:t>
            </a:r>
          </a:p>
        </p:txBody>
      </p:sp>
    </p:spTree>
    <p:extLst>
      <p:ext uri="{BB962C8B-B14F-4D97-AF65-F5344CB8AC3E}">
        <p14:creationId xmlns:p14="http://schemas.microsoft.com/office/powerpoint/2010/main" val="20740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실행결과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0D7895-3378-4566-8B01-5A85FCCA42EA}"/>
              </a:ext>
            </a:extLst>
          </p:cNvPr>
          <p:cNvGrpSpPr/>
          <p:nvPr/>
        </p:nvGrpSpPr>
        <p:grpSpPr>
          <a:xfrm>
            <a:off x="329852" y="1209020"/>
            <a:ext cx="11532296" cy="5486399"/>
            <a:chOff x="1010287" y="2336800"/>
            <a:chExt cx="1866900" cy="3661647"/>
          </a:xfrm>
          <a:solidFill>
            <a:schemeClr val="bg1"/>
          </a:solidFill>
          <a:effectLst/>
        </p:grpSpPr>
        <p:sp>
          <p:nvSpPr>
            <p:cNvPr id="12" name="모서리가 둥근 직사각형 345">
              <a:extLst>
                <a:ext uri="{FF2B5EF4-FFF2-40B4-BE49-F238E27FC236}">
                  <a16:creationId xmlns:a16="http://schemas.microsoft.com/office/drawing/2014/main" id="{ACDE0F07-1DEF-413C-9DB7-E3DBB884369D}"/>
                </a:ext>
              </a:extLst>
            </p:cNvPr>
            <p:cNvSpPr/>
            <p:nvPr/>
          </p:nvSpPr>
          <p:spPr>
            <a:xfrm>
              <a:off x="1010287" y="2540000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양쪽 모서리가 둥근 사각형 346">
              <a:extLst>
                <a:ext uri="{FF2B5EF4-FFF2-40B4-BE49-F238E27FC236}">
                  <a16:creationId xmlns:a16="http://schemas.microsoft.com/office/drawing/2014/main" id="{1F9855F2-11E4-4FA5-9D45-1689891D0782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양쪽 모서리가 둥근 사각형 347">
              <a:extLst>
                <a:ext uri="{FF2B5EF4-FFF2-40B4-BE49-F238E27FC236}">
                  <a16:creationId xmlns:a16="http://schemas.microsoft.com/office/drawing/2014/main" id="{5A3996B4-1833-4AC2-8A14-F3FE3FDF992A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8DCC5BED-8891-42A1-BCBB-99D2B916B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44" y="1513483"/>
            <a:ext cx="6232919" cy="443865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E2686C-0004-4160-B8D4-8FC217BEEFC1}"/>
              </a:ext>
            </a:extLst>
          </p:cNvPr>
          <p:cNvSpPr/>
          <p:nvPr/>
        </p:nvSpPr>
        <p:spPr>
          <a:xfrm>
            <a:off x="3450411" y="1586926"/>
            <a:ext cx="5716951" cy="23102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210050" y="2550043"/>
            <a:ext cx="3771900" cy="1496177"/>
            <a:chOff x="4210050" y="2550043"/>
            <a:chExt cx="3771900" cy="149617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39" name="한쪽 모서리는 잘리고 다른 쪽 모서리는 둥근 사각형 38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한쪽 모서리는 잘리고 다른 쪽 모서리는 둥근 사각형 39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한쪽 모서리는 잘리고 다른 쪽 모서리는 둥근 사각형 40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한쪽 모서리는 잘리고 다른 쪽 모서리는 둥근 사각형 41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4210050" y="3044279"/>
            <a:ext cx="3771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Thanks</a:t>
            </a:r>
            <a:endParaRPr lang="ko-KR" altLang="en-US" sz="4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243</Words>
  <Application>Microsoft Office PowerPoint</Application>
  <PresentationFormat>와이드스크린</PresentationFormat>
  <Paragraphs>73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나눔고딕 ExtraBold</vt:lpstr>
      <vt:lpstr>나눔고딕 Light</vt:lpstr>
      <vt:lpstr>돋움체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user</cp:lastModifiedBy>
  <cp:revision>118</cp:revision>
  <dcterms:created xsi:type="dcterms:W3CDTF">2017-04-12T04:10:43Z</dcterms:created>
  <dcterms:modified xsi:type="dcterms:W3CDTF">2018-06-20T04:10:14Z</dcterms:modified>
</cp:coreProperties>
</file>